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9" r:id="rId4"/>
    <p:sldId id="265" r:id="rId5"/>
    <p:sldId id="266" r:id="rId6"/>
    <p:sldId id="270" r:id="rId7"/>
    <p:sldId id="271" r:id="rId8"/>
    <p:sldId id="267" r:id="rId9"/>
    <p:sldId id="260" r:id="rId10"/>
    <p:sldId id="259" r:id="rId11"/>
    <p:sldId id="258" r:id="rId12"/>
    <p:sldId id="273" r:id="rId13"/>
    <p:sldId id="274" r:id="rId14"/>
    <p:sldId id="256" r:id="rId15"/>
    <p:sldId id="275" r:id="rId16"/>
    <p:sldId id="276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2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425D249-4AD9-4DF1-8537-BB036725639B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92CB704-4E68-452B-BBD4-AB1F5A15FB1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microsoft.com/office/2007/relationships/hdphoto" Target="../media/hdphoto7.wdp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microsoft.com/office/2007/relationships/hdphoto" Target="../media/hdphoto10.wdp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120" y="304800"/>
            <a:ext cx="6468880" cy="3306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ANNE TURNER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 VOLUNTEER MANAGEMENT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3" descr="C:\Users\sbraga\AppData\Local\Microsoft\Windows\Temporary Internet Files\Content.Outlook\WJ0BYWQH\Imag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53" y="4191000"/>
            <a:ext cx="3343906" cy="2244539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</p:pic>
      <p:pic>
        <p:nvPicPr>
          <p:cNvPr id="7" name="Picture 2" descr="http://www.avir.org/blog/wp-content/uploads/2013/08/Award-of-Excellenc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1" y="1012208"/>
            <a:ext cx="4946650" cy="15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54380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2011 </a:t>
            </a:r>
            <a:r>
              <a:rPr lang="en-US" dirty="0"/>
              <a:t>Anne Turner </a:t>
            </a:r>
            <a:r>
              <a:rPr lang="en-US" dirty="0" smtClean="0"/>
              <a:t>Award Recipient</a:t>
            </a:r>
            <a:r>
              <a:rPr lang="en-US" dirty="0"/>
              <a:t>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 </a:t>
            </a:r>
            <a:r>
              <a:rPr lang="en-US" sz="36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Henrickson</a:t>
            </a: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Clark County Teen </a:t>
            </a: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</a:t>
            </a:r>
            <a:br>
              <a:rPr lang="en-US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&amp;</a:t>
            </a: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6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Flory,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YWCA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3048000"/>
            <a:ext cx="4572000" cy="3440316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1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2012 </a:t>
            </a:r>
            <a:r>
              <a:rPr lang="en-US" dirty="0"/>
              <a:t>Anne Turner </a:t>
            </a:r>
            <a:r>
              <a:rPr lang="en-US" dirty="0" smtClean="0"/>
              <a:t>Award </a:t>
            </a:r>
            <a:r>
              <a:rPr lang="en-US" dirty="0"/>
              <a:t>R</a:t>
            </a:r>
            <a:r>
              <a:rPr lang="en-US" dirty="0" smtClean="0"/>
              <a:t>ecipients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516" y="1066800"/>
            <a:ext cx="8229600" cy="3763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Bernie Gerhardt,  </a:t>
            </a:r>
            <a:r>
              <a:rPr lang="en-US" dirty="0" smtClean="0"/>
              <a:t>AFS &amp;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Barbara </a:t>
            </a:r>
            <a:r>
              <a:rPr lang="en-US" dirty="0"/>
              <a:t>Nordstrom, VPS Lunch </a:t>
            </a:r>
            <a:r>
              <a:rPr lang="en-US" dirty="0" smtClean="0"/>
              <a:t>Buddies</a:t>
            </a:r>
            <a:r>
              <a:rPr lang="en-US" dirty="0"/>
              <a:t>/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VPS </a:t>
            </a:r>
            <a:r>
              <a:rPr lang="en-US" dirty="0" smtClean="0"/>
              <a:t>Foundation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6" t="12084" r="5339" b="24233"/>
          <a:stretch/>
        </p:blipFill>
        <p:spPr bwMode="auto">
          <a:xfrm>
            <a:off x="2514600" y="3635991"/>
            <a:ext cx="5093464" cy="2895600"/>
          </a:xfrm>
          <a:prstGeom prst="rect">
            <a:avLst/>
          </a:prstGeom>
          <a:ln w="2286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2013 </a:t>
            </a:r>
            <a:r>
              <a:rPr lang="en-US" dirty="0"/>
              <a:t>Anne Turner </a:t>
            </a:r>
            <a:r>
              <a:rPr lang="en-US" dirty="0" smtClean="0"/>
              <a:t>Award </a:t>
            </a:r>
            <a:r>
              <a:rPr lang="en-US" dirty="0"/>
              <a:t>R</a:t>
            </a:r>
            <a:r>
              <a:rPr lang="en-US" dirty="0" smtClean="0"/>
              <a:t>ecipients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24200"/>
            <a:ext cx="5746750" cy="3232547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9144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Kelly Cheney, VPD Volunteers in Police </a:t>
            </a:r>
            <a:r>
              <a:rPr lang="en-US" sz="2800" dirty="0" smtClean="0"/>
              <a:t>Service </a:t>
            </a:r>
            <a:endParaRPr lang="en-US" sz="2800" dirty="0" smtClean="0"/>
          </a:p>
          <a:p>
            <a:pPr algn="ctr"/>
            <a:r>
              <a:rPr lang="en-US" sz="2800" dirty="0" smtClean="0"/>
              <a:t>Janell Watt, Portland Habitat for Humanity </a:t>
            </a:r>
            <a:r>
              <a:rPr lang="en-US" sz="2800" dirty="0" smtClean="0"/>
              <a:t>Re-Stores</a:t>
            </a:r>
          </a:p>
          <a:p>
            <a:pPr algn="ctr"/>
            <a:r>
              <a:rPr lang="en-US" sz="2800" dirty="0" smtClean="0"/>
              <a:t>Heidi </a:t>
            </a:r>
            <a:r>
              <a:rPr lang="en-US" sz="2800" dirty="0" smtClean="0"/>
              <a:t>Hiatt, </a:t>
            </a:r>
            <a:r>
              <a:rPr lang="en-US" sz="2800" dirty="0" smtClean="0"/>
              <a:t>YWCA &amp;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Mariah Acton, Columbia Springs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81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2438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2014 </a:t>
            </a:r>
            <a:r>
              <a:rPr lang="en-US" dirty="0"/>
              <a:t>Anne Turner </a:t>
            </a:r>
            <a:r>
              <a:rPr lang="en-US" dirty="0" smtClean="0"/>
              <a:t>Award Recipients:</a:t>
            </a:r>
            <a:br>
              <a:rPr lang="en-US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Sherry </a:t>
            </a:r>
            <a:r>
              <a:rPr lang="en-US" sz="31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Braga, Fort Vancouver Regional Library District (FVRL) &amp;</a:t>
            </a:r>
            <a:br>
              <a:rPr lang="en-US" sz="31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1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Jeanne Phipps, The Volunteer Center &amp; RSVP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pic>
        <p:nvPicPr>
          <p:cNvPr id="1026" name="Picture 2" descr="https://scontent-sea1-1.xx.fbcdn.net/hphotos-xap1/v/t1.0-9/10301192_10152564825408000_3496730229631653810_n.jpg?oh=2377695fc10cc033615f9c3dfd30d156&amp;oe=5601D0D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16" y="2819400"/>
            <a:ext cx="4902200" cy="3676651"/>
          </a:xfrm>
          <a:prstGeom prst="rect">
            <a:avLst/>
          </a:prstGeom>
          <a:ln w="2286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8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2618" y="2564451"/>
            <a:ext cx="6324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ANNE TURNER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810000"/>
            <a:ext cx="6477000" cy="3048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CHAMPION FOR VOLUNTEERISM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CHAMPION FOR THOSE THAT COORDINATE VOLUNTEERS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A CHAMPION VOLUNTEER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HERSELF</a:t>
            </a:r>
          </a:p>
          <a:p>
            <a:pPr algn="ctr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/>
              <a:t>A </a:t>
            </a:r>
            <a:r>
              <a:rPr lang="en-US" dirty="0" smtClean="0"/>
              <a:t>FR</a:t>
            </a:r>
            <a:r>
              <a:rPr lang="en-US" dirty="0"/>
              <a:t>IEND</a:t>
            </a:r>
            <a:r>
              <a:rPr lang="en-US" dirty="0" smtClean="0"/>
              <a:t> TO ALL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597"/>
          <a:stretch/>
        </p:blipFill>
        <p:spPr>
          <a:xfrm>
            <a:off x="2484230" y="457200"/>
            <a:ext cx="5845364" cy="234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sbraga\AppData\Local\Microsoft\Windows\Temporary Internet Files\Content.Outlook\WJ0BYWQH\Philly pic (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9" t="14803" r="58707" b="4323"/>
          <a:stretch/>
        </p:blipFill>
        <p:spPr bwMode="auto">
          <a:xfrm rot="21387537">
            <a:off x="544570" y="3254847"/>
            <a:ext cx="1852290" cy="2886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:p14="http://schemas.microsoft.com/office/powerpoint/2010/main" val="23246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39" y="617561"/>
            <a:ext cx="89154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In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2013,  DVPA was honored to have Anne Turner’s Family join DVPA’s Award Selection Committee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3200" dirty="0"/>
          </a:p>
        </p:txBody>
      </p:sp>
      <p:pic>
        <p:nvPicPr>
          <p:cNvPr id="2050" name="Picture 2" descr="https://scontent-sea1-1.xx.fbcdn.net/hphotos-xaf1/v/t1.0-9/r90/10433207_10152564825458000_8485817397006045378_n.jpg?oh=0876bdf6319ff3cdc8a1c573220a823a&amp;oe=55E891B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155"/>
          <a:stretch/>
        </p:blipFill>
        <p:spPr bwMode="auto">
          <a:xfrm>
            <a:off x="304800" y="1682087"/>
            <a:ext cx="4191000" cy="4573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-sea1-1.xx.fbcdn.net/hphotos-xfa1/v/t1.0-9/10460508_10152564824468000_5256647009401907215_n.jpg?oh=ac64c49e7a8f53d54bbeaeb20fb45504&amp;oe=55E69FF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7" t="12036" r="13812" b="11665"/>
          <a:stretch/>
        </p:blipFill>
        <p:spPr bwMode="auto">
          <a:xfrm>
            <a:off x="4724400" y="3918044"/>
            <a:ext cx="3385421" cy="274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scontent-sea1-1.xx.fbcdn.net/hphotos-xat1/v/t1.0-9/10347396_10152564824853000_4621761434381554813_n.jpg?oh=02cb763fdd97bddfa6afb970dcb822c5&amp;oe=55FF10F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01" t="14212" r="12114"/>
          <a:stretch/>
        </p:blipFill>
        <p:spPr bwMode="auto">
          <a:xfrm>
            <a:off x="6046547" y="1676400"/>
            <a:ext cx="2860350" cy="2521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73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3733800"/>
            <a:ext cx="3025709" cy="29718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Please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welcome Anne’s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daughter’s,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Anje &amp; Jennifer….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as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they present the 2015 Anne Turner Awards</a:t>
            </a:r>
            <a:endParaRPr lang="en-US" dirty="0"/>
          </a:p>
        </p:txBody>
      </p:sp>
      <p:pic>
        <p:nvPicPr>
          <p:cNvPr id="3076" name="Picture 4" descr="https://scontent-sea1-1.xx.fbcdn.net/hphotos-xpa1/v/t1.0-9/10377628_10152564822678000_8926817013547702372_n.jpg?oh=9bf0414d6bee1bc9b33103f87d2d64ee&amp;oe=562FA24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9472"/>
          <a:stretch/>
        </p:blipFill>
        <p:spPr bwMode="auto">
          <a:xfrm>
            <a:off x="304800" y="403012"/>
            <a:ext cx="311169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sea1-1.xx.fbcdn.net/hphotos-xfp1/v/t1.0-9/10354737_10152564822958000_4547672918303413584_n.jpg?oh=a703df43435f97ec226d998e2e234670&amp;oe=55F7CC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69" t="33981" r="3857" b="25224"/>
          <a:stretch/>
        </p:blipFill>
        <p:spPr bwMode="auto">
          <a:xfrm>
            <a:off x="457200" y="3733800"/>
            <a:ext cx="4782403" cy="2716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content-sea1-1.xx.fbcdn.net/hphotos-xpt1/v/t1.0-9/10509642_10152564823663000_8590979446099393093_n.jpg?oh=7ebff16ba50e2416d11b6ba054678830&amp;oe=562E29CB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1" t="24403" r="41222" b="34893"/>
          <a:stretch/>
        </p:blipFill>
        <p:spPr bwMode="auto">
          <a:xfrm>
            <a:off x="3753174" y="646966"/>
            <a:ext cx="2313256" cy="2449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content-sea1-1.xx.fbcdn.net/hphotos-xpt1/v/t1.0-9/10347701_10152564823268000_3922650961024250671_n.jpg?oh=2342902398fc890e372966919c68aa30&amp;oe=55F4615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46" t="21675" r="31307" b="21243"/>
          <a:stretch/>
        </p:blipFill>
        <p:spPr bwMode="auto">
          <a:xfrm>
            <a:off x="6477000" y="445827"/>
            <a:ext cx="2355376" cy="2935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35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"/>
            <a:ext cx="8090967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now present the </a:t>
            </a:r>
          </a:p>
          <a:p>
            <a:pPr marL="0" indent="0"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 </a:t>
            </a:r>
          </a:p>
          <a:p>
            <a:pPr marL="0" indent="0"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Turner Award for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Excellence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Volunteer Management </a:t>
            </a:r>
          </a:p>
          <a:p>
            <a:pPr marL="0" indent="0" algn="ctr">
              <a:buNone/>
            </a:pPr>
            <a:r>
              <a:rPr lang="en-US" sz="4000" dirty="0" smtClean="0"/>
              <a:t> 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3074" name="Picture 2" descr="C:\Users\heathh\AppData\Local\Microsoft\Windows\Temporary Internet Files\Content.IE5\8T7Q8KRI\MP9004024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3276600" cy="371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3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ANNE WAS A BELIEVER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power of people and community!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5429250" cy="42291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13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8600"/>
            <a:ext cx="7696200" cy="6400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ANNE WAS THE DIRECTOR OF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 smtClean="0"/>
              <a:t>VOLUNTEER CENTER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smtClean="0"/>
              <a:t>now known as Volunteer Connections)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 </a:t>
            </a:r>
            <a:r>
              <a:rPr lang="en-US" dirty="0" smtClean="0"/>
              <a:t>OVER 20 YEARS AND A SUPPORTER OF ALL VOLUNTEER EFFORTS IN CLARK COUNTY!!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She was very involved in helping move RSVP to the Human Services Council and also served on the DVPA Board for many years </a:t>
            </a:r>
          </a:p>
          <a:p>
            <a:pPr marL="0" indent="0" algn="ctr">
              <a:buNone/>
            </a:pPr>
            <a:r>
              <a:rPr lang="en-US" dirty="0" smtClean="0"/>
              <a:t>(primarily as Treasurer &amp; Secretary 1998 - 2005)!!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1796303" cy="179630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6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33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ANNE COORDINATED MANY EVENTS FOR CLARK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251192" cy="4648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INCLUDING AN ALL COUNTY RECOGNITION FOR VOLUNTEERS</a:t>
            </a:r>
            <a:endParaRPr lang="en-US" dirty="0"/>
          </a:p>
        </p:txBody>
      </p:sp>
      <p:pic>
        <p:nvPicPr>
          <p:cNvPr id="1027" name="Picture 3" descr="C:\Users\sbraga\AppData\Local\Microsoft\Windows\Temporary Internet Files\Content.Outlook\WJ0BYWQH\Imag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00068"/>
            <a:ext cx="5035296" cy="3379856"/>
          </a:xfrm>
          <a:prstGeom prst="rect">
            <a:avLst/>
          </a:prstGeom>
          <a:solidFill>
            <a:srgbClr val="00B0F0"/>
          </a:solidFill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114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3505200" cy="1371600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SHE LOVED</a:t>
            </a:r>
            <a:br>
              <a:rPr lang="en-US" sz="3200" dirty="0"/>
            </a:br>
            <a:r>
              <a:rPr lang="en-US" sz="3200" dirty="0"/>
              <a:t>BRINGING</a:t>
            </a:r>
            <a:br>
              <a:rPr lang="en-US" sz="3200" dirty="0"/>
            </a:br>
            <a:r>
              <a:rPr lang="en-US" sz="3200" dirty="0"/>
              <a:t>THE COMMUNITY </a:t>
            </a:r>
            <a:br>
              <a:rPr lang="en-US" sz="3200" dirty="0"/>
            </a:br>
            <a:r>
              <a:rPr lang="en-US" sz="3200" dirty="0"/>
              <a:t>TOGHETHER!</a:t>
            </a:r>
          </a:p>
        </p:txBody>
      </p:sp>
      <p:pic>
        <p:nvPicPr>
          <p:cNvPr id="8" name="Picture 2" descr="C:\Users\sbraga\AppData\Local\Microsoft\Windows\Temporary Internet Files\Content.Outlook\WJ0BYWQH\Imag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10800000">
            <a:off x="3352800" y="2514600"/>
            <a:ext cx="2719277" cy="412039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braga\AppData\Local\Microsoft\Windows\Temporary Internet Files\Content.Outlook\WJ0BYWQH\Image (2)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730">
            <a:off x="6527309" y="1001400"/>
            <a:ext cx="2242808" cy="3368040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braga\AppData\Local\Microsoft\Windows\Temporary Internet Files\Content.Outlook\WJ0BYWQH\Image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9960">
            <a:off x="562057" y="451554"/>
            <a:ext cx="2421108" cy="3590765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76800"/>
            <a:ext cx="12858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6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braga\AppData\Local\Microsoft\Windows\Temporary Internet Files\Content.Outlook\WJ0BYWQH\Image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1690">
            <a:off x="518262" y="3308228"/>
            <a:ext cx="4516991" cy="300792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braga\AppData\Local\Microsoft\Windows\Temporary Internet Files\Content.Outlook\WJ0BYWQH\Image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3914">
            <a:off x="4133690" y="526635"/>
            <a:ext cx="4575048" cy="307092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braga\AppData\Local\Microsoft\Windows\Temporary Internet Files\Content.Outlook\WJ0BYWQH\Image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59">
            <a:off x="5341443" y="4179735"/>
            <a:ext cx="3520440" cy="235229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064">
            <a:off x="147076" y="2970358"/>
            <a:ext cx="795308" cy="57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sbraga\AppData\Local\Microsoft\Windows\Temporary Internet Files\Content.Outlook\WJ0BYWQH\Philly pic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21171993">
            <a:off x="1224494" y="260506"/>
            <a:ext cx="2133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0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braga\AppData\Local\Microsoft\Windows\Temporary Internet Files\Content.Outlook\WJ0BYWQH\Image (9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5"/>
          <a:stretch/>
        </p:blipFill>
        <p:spPr bwMode="auto">
          <a:xfrm>
            <a:off x="546724" y="3583925"/>
            <a:ext cx="3711388" cy="278892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braga\AppData\Local\Microsoft\Windows\Temporary Internet Files\Content.Outlook\WJ0BYWQH\Image (1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13610" r="17115"/>
          <a:stretch/>
        </p:blipFill>
        <p:spPr bwMode="auto">
          <a:xfrm>
            <a:off x="4578724" y="152400"/>
            <a:ext cx="3276600" cy="2601847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braga\AppData\Local\Microsoft\Windows\Temporary Internet Files\Content.Outlook\WJ0BYWQH\Image (1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3"/>
          <a:stretch/>
        </p:blipFill>
        <p:spPr bwMode="auto">
          <a:xfrm>
            <a:off x="6217024" y="2133600"/>
            <a:ext cx="2630424" cy="310593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braga\AppData\Local\Microsoft\Windows\Temporary Internet Files\Content.Outlook\WJ0BYWQH\Image (11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t="6045" r="21496"/>
          <a:stretch/>
        </p:blipFill>
        <p:spPr bwMode="auto">
          <a:xfrm>
            <a:off x="4764976" y="4351108"/>
            <a:ext cx="2767260" cy="241401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braga\AppData\Local\Microsoft\Windows\Temporary Internet Files\Content.Outlook\WJ0BYWQH\Image (17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4" r="20655"/>
          <a:stretch/>
        </p:blipFill>
        <p:spPr bwMode="auto">
          <a:xfrm>
            <a:off x="304800" y="381000"/>
            <a:ext cx="3688890" cy="272652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8112" y="2947902"/>
            <a:ext cx="1890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ANNE ALWAYS FOUND WAYS TO SHOWCASE </a:t>
            </a:r>
          </a:p>
          <a:p>
            <a:pPr algn="ctr"/>
            <a:r>
              <a:rPr lang="en-US" dirty="0" smtClean="0"/>
              <a:t>VOLUNTEERISM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183" y="762000"/>
            <a:ext cx="73152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In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2001,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INTERNATIONAL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YEAR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OF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THE VOLUNTEER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Anne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helped to coordinate a statewide event in Olympia </a:t>
            </a:r>
            <a:endParaRPr lang="en-US" sz="32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6146" name="Picture 2" descr="C:\Users\sbraga\AppData\Local\Microsoft\Windows\Temporary Internet Files\Content.Outlook\WJ0BYWQH\Image (1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28"/>
          <a:stretch/>
        </p:blipFill>
        <p:spPr bwMode="auto">
          <a:xfrm>
            <a:off x="2362200" y="3020705"/>
            <a:ext cx="5593583" cy="359652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107283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7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2010 Anne Turner </a:t>
            </a:r>
            <a:r>
              <a:rPr lang="en-US" dirty="0"/>
              <a:t>A</a:t>
            </a:r>
            <a:r>
              <a:rPr lang="en-US" dirty="0" smtClean="0"/>
              <a:t>ward Recipient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38288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Lisa Beranek, CPU Stream </a:t>
            </a:r>
            <a:r>
              <a:rPr lang="en-US" dirty="0" smtClean="0"/>
              <a:t>Team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098" name="Picture 2" descr="C:\Users\sbraga\AppData\Local\Microsoft\Windows\Temporary Internet Files\Content.Outlook\WJ0BYWQH\VOLUNTEER RECEPTION  DVPA 2010 0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5" t="16739" r="3110" b="32137"/>
          <a:stretch/>
        </p:blipFill>
        <p:spPr bwMode="auto">
          <a:xfrm>
            <a:off x="1564746" y="2891118"/>
            <a:ext cx="6969654" cy="3204882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231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ANNE TURNER     IN  VOLUNTEER MANAGEMENT </vt:lpstr>
      <vt:lpstr>ANNE WAS A BELIEVER IN  the power of people and community! </vt:lpstr>
      <vt:lpstr>PowerPoint Presentation</vt:lpstr>
      <vt:lpstr>ANNE COORDINATED MANY EVENTS FOR CLARK COUNTY</vt:lpstr>
      <vt:lpstr>SHE LOVED BRINGING THE COMMUNITY  TOGHETHER!</vt:lpstr>
      <vt:lpstr>PowerPoint Presentation</vt:lpstr>
      <vt:lpstr>PowerPoint Presentation</vt:lpstr>
      <vt:lpstr>In 2001, the  INTERNATIONAL YEAR  OF THE VOLUNTEER   Anne helped to coordinate a statewide event in Olympia </vt:lpstr>
      <vt:lpstr>2010 Anne Turner Award Recipient:</vt:lpstr>
      <vt:lpstr>   2011 Anne Turner Award Recipient:  Kris Henrickson,  Clark County Teen Talk &amp; Al Flory,  YWCA </vt:lpstr>
      <vt:lpstr>2012 Anne Turner Award Recipients:</vt:lpstr>
      <vt:lpstr>2013 Anne Turner Award Recipients:</vt:lpstr>
      <vt:lpstr>2014 Anne Turner Award Recipients:  Sherry Braga, Fort Vancouver Regional Library District (FVRL) &amp; Jeanne Phipps, The Volunteer Center &amp; RSVP </vt:lpstr>
      <vt:lpstr>ANNE TURNER </vt:lpstr>
      <vt:lpstr>In 2013,  DVPA was honored to have Anne Turner’s Family join DVPA’s Award Selection Committee  </vt:lpstr>
      <vt:lpstr>PowerPoint Presentation</vt:lpstr>
      <vt:lpstr>PowerPoint Presentation</vt:lpstr>
    </vt:vector>
  </TitlesOfParts>
  <Company>FVRL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TURNER AWARD</dc:title>
  <dc:creator>Sherry Braga</dc:creator>
  <cp:lastModifiedBy>Sherry Braga</cp:lastModifiedBy>
  <cp:revision>23</cp:revision>
  <dcterms:created xsi:type="dcterms:W3CDTF">2013-06-13T00:17:43Z</dcterms:created>
  <dcterms:modified xsi:type="dcterms:W3CDTF">2015-06-10T22:40:02Z</dcterms:modified>
</cp:coreProperties>
</file>